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2840275" cx="30240275"/>
  <p:notesSz cx="30240275" cy="42840275"/>
  <p:embeddedFontLst>
    <p:embeddedFont>
      <p:font typeface="Quattrocento Sans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1" roundtripDataSignature="AMtx7mi1UaOfH53rYJfvv4V2PRFCWBe2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QuattrocentoSans-boldItalic.fntdata"/><Relationship Id="rId9" Type="http://schemas.openxmlformats.org/officeDocument/2006/relationships/font" Target="fonts/Quattrocento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QuattrocentoSans-regular.fntdata"/><Relationship Id="rId8" Type="http://schemas.openxmlformats.org/officeDocument/2006/relationships/font" Target="fonts/Quattrocento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5041050" y="3213000"/>
            <a:ext cx="20161175" cy="16065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3024025" y="20349125"/>
            <a:ext cx="24192200" cy="19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ed1bb8a985_0_0:notes"/>
          <p:cNvSpPr/>
          <p:nvPr>
            <p:ph idx="2" type="sldImg"/>
          </p:nvPr>
        </p:nvSpPr>
        <p:spPr>
          <a:xfrm>
            <a:off x="5041050" y="3213000"/>
            <a:ext cx="20161200" cy="16065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ed1bb8a985_0_0:notes"/>
          <p:cNvSpPr txBox="1"/>
          <p:nvPr>
            <p:ph idx="1" type="body"/>
          </p:nvPr>
        </p:nvSpPr>
        <p:spPr>
          <a:xfrm>
            <a:off x="3024025" y="20349125"/>
            <a:ext cx="24192300" cy="192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 b="90072" l="0" r="0" t="0"/>
          <a:stretch/>
        </p:blipFill>
        <p:spPr>
          <a:xfrm>
            <a:off x="0" y="33761"/>
            <a:ext cx="30240288" cy="424847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/>
          <p:nvPr>
            <p:ph type="ctrTitle"/>
          </p:nvPr>
        </p:nvSpPr>
        <p:spPr>
          <a:xfrm>
            <a:off x="1150144" y="5424447"/>
            <a:ext cx="28110656" cy="2485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900"/>
              <a:buFont typeface="Quattrocento Sans"/>
              <a:buNone/>
              <a:defRPr b="1" sz="109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" type="subTitle"/>
          </p:nvPr>
        </p:nvSpPr>
        <p:spPr>
          <a:xfrm>
            <a:off x="1150144" y="8404065"/>
            <a:ext cx="22680216" cy="26195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rgbClr val="171616"/>
              </a:buClr>
              <a:buSzPts val="7950"/>
              <a:buNone/>
              <a:defRPr sz="7950">
                <a:solidFill>
                  <a:srgbClr val="171616"/>
                </a:solidFill>
              </a:defRPr>
            </a:lvl1pPr>
            <a:lvl2pPr lvl="1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2pPr>
            <a:lvl3pPr lvl="2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0"/>
              <a:buNone/>
              <a:defRPr sz="5950"/>
            </a:lvl3pPr>
            <a:lvl4pPr lvl="3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sz="5300"/>
            </a:lvl4pPr>
            <a:lvl5pPr lvl="4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sz="5300"/>
            </a:lvl5pPr>
            <a:lvl6pPr lvl="5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sz="5300"/>
            </a:lvl6pPr>
            <a:lvl7pPr lvl="6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sz="5300"/>
            </a:lvl7pPr>
            <a:lvl8pPr lvl="7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sz="5300"/>
            </a:lvl8pPr>
            <a:lvl9pPr lvl="8" algn="ctr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sz="53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type="title"/>
          </p:nvPr>
        </p:nvSpPr>
        <p:spPr>
          <a:xfrm>
            <a:off x="2079020" y="2280857"/>
            <a:ext cx="26082248" cy="8280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2"/>
          <p:cNvSpPr txBox="1"/>
          <p:nvPr>
            <p:ph idx="1" type="body"/>
          </p:nvPr>
        </p:nvSpPr>
        <p:spPr>
          <a:xfrm rot="5400000">
            <a:off x="1529264" y="11953996"/>
            <a:ext cx="27181761" cy="260822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2"/>
          <p:cNvSpPr txBox="1"/>
          <p:nvPr>
            <p:ph idx="10" type="dt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1" type="ftr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2" type="sldNum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/>
          <p:nvPr>
            <p:ph type="title"/>
          </p:nvPr>
        </p:nvSpPr>
        <p:spPr>
          <a:xfrm rot="5400000">
            <a:off x="6748413" y="17173144"/>
            <a:ext cx="36305153" cy="6520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" type="body"/>
          </p:nvPr>
        </p:nvSpPr>
        <p:spPr>
          <a:xfrm rot="5400000">
            <a:off x="-6481714" y="10841583"/>
            <a:ext cx="36305153" cy="19183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0" type="dt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1" type="ftr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2" type="sldNum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2079020" y="2280857"/>
            <a:ext cx="26082248" cy="8280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2063272" y="10680331"/>
            <a:ext cx="26082248" cy="178203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50"/>
              <a:buFont typeface="Quattrocento Sans"/>
              <a:buNone/>
              <a:defRPr sz="198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2063272" y="28669280"/>
            <a:ext cx="26082248" cy="93713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7950"/>
              <a:buNone/>
              <a:defRPr sz="795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A90AE"/>
              </a:buClr>
              <a:buSzPts val="6600"/>
              <a:buNone/>
              <a:defRPr sz="6600">
                <a:solidFill>
                  <a:srgbClr val="8A90AE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A90AE"/>
              </a:buClr>
              <a:buSzPts val="5950"/>
              <a:buNone/>
              <a:defRPr sz="5950">
                <a:solidFill>
                  <a:srgbClr val="8A90AE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A90AE"/>
              </a:buClr>
              <a:buSzPts val="5300"/>
              <a:buNone/>
              <a:defRPr sz="5300">
                <a:solidFill>
                  <a:srgbClr val="8A90AE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A90AE"/>
              </a:buClr>
              <a:buSzPts val="5300"/>
              <a:buNone/>
              <a:defRPr sz="5300">
                <a:solidFill>
                  <a:srgbClr val="8A90AE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A90AE"/>
              </a:buClr>
              <a:buSzPts val="5300"/>
              <a:buNone/>
              <a:defRPr sz="5300">
                <a:solidFill>
                  <a:srgbClr val="8A90AE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A90AE"/>
              </a:buClr>
              <a:buSzPts val="5300"/>
              <a:buNone/>
              <a:defRPr sz="5300">
                <a:solidFill>
                  <a:srgbClr val="8A90AE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A90AE"/>
              </a:buClr>
              <a:buSzPts val="5300"/>
              <a:buNone/>
              <a:defRPr sz="5300">
                <a:solidFill>
                  <a:srgbClr val="8A90AE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rgbClr val="8A90AE"/>
              </a:buClr>
              <a:buSzPts val="5300"/>
              <a:buNone/>
              <a:defRPr sz="5300">
                <a:solidFill>
                  <a:srgbClr val="8A90AE"/>
                </a:solidFill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2079020" y="2280857"/>
            <a:ext cx="26082248" cy="8280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079020" y="11404240"/>
            <a:ext cx="12852122" cy="27181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15309146" y="11404240"/>
            <a:ext cx="12852122" cy="27181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0" type="dt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2082959" y="2280857"/>
            <a:ext cx="26082248" cy="8280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2082962" y="10501820"/>
            <a:ext cx="12793057" cy="51467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7950"/>
              <a:buNone/>
              <a:defRPr b="1" sz="7950"/>
            </a:lvl1pPr>
            <a:lvl2pPr indent="-228600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b="1" sz="6600"/>
            </a:lvl2pPr>
            <a:lvl3pPr indent="-228600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0"/>
              <a:buNone/>
              <a:defRPr b="1" sz="5950"/>
            </a:lvl3pPr>
            <a:lvl4pPr indent="-2286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b="1" sz="5300"/>
            </a:lvl4pPr>
            <a:lvl5pPr indent="-2286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b="1" sz="5300"/>
            </a:lvl5pPr>
            <a:lvl6pPr indent="-2286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b="1" sz="5300"/>
            </a:lvl6pPr>
            <a:lvl7pPr indent="-2286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b="1" sz="5300"/>
            </a:lvl7pPr>
            <a:lvl8pPr indent="-2286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b="1" sz="5300"/>
            </a:lvl8pPr>
            <a:lvl9pPr indent="-2286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b="1" sz="5300"/>
            </a:lvl9pPr>
          </a:lstStyle>
          <a:p/>
        </p:txBody>
      </p:sp>
      <p:sp>
        <p:nvSpPr>
          <p:cNvPr id="37" name="Google Shape;37;p7"/>
          <p:cNvSpPr txBox="1"/>
          <p:nvPr>
            <p:ph idx="2" type="body"/>
          </p:nvPr>
        </p:nvSpPr>
        <p:spPr>
          <a:xfrm>
            <a:off x="2082962" y="15648601"/>
            <a:ext cx="12793057" cy="230167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3" type="body"/>
          </p:nvPr>
        </p:nvSpPr>
        <p:spPr>
          <a:xfrm>
            <a:off x="15309148" y="10501820"/>
            <a:ext cx="12856061" cy="51467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7950"/>
              <a:buNone/>
              <a:defRPr b="1" sz="7950"/>
            </a:lvl1pPr>
            <a:lvl2pPr indent="-228600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b="1" sz="6600"/>
            </a:lvl2pPr>
            <a:lvl3pPr indent="-228600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0"/>
              <a:buNone/>
              <a:defRPr b="1" sz="5950"/>
            </a:lvl3pPr>
            <a:lvl4pPr indent="-2286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b="1" sz="5300"/>
            </a:lvl4pPr>
            <a:lvl5pPr indent="-2286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b="1" sz="5300"/>
            </a:lvl5pPr>
            <a:lvl6pPr indent="-2286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b="1" sz="5300"/>
            </a:lvl6pPr>
            <a:lvl7pPr indent="-2286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b="1" sz="5300"/>
            </a:lvl7pPr>
            <a:lvl8pPr indent="-2286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b="1" sz="5300"/>
            </a:lvl8pPr>
            <a:lvl9pPr indent="-2286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b="1" sz="5300"/>
            </a:lvl9pPr>
          </a:lstStyle>
          <a:p/>
        </p:txBody>
      </p:sp>
      <p:sp>
        <p:nvSpPr>
          <p:cNvPr id="39" name="Google Shape;39;p7"/>
          <p:cNvSpPr txBox="1"/>
          <p:nvPr>
            <p:ph idx="4" type="body"/>
          </p:nvPr>
        </p:nvSpPr>
        <p:spPr>
          <a:xfrm>
            <a:off x="15309148" y="15648601"/>
            <a:ext cx="12856061" cy="230167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0" type="dt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1" type="ftr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2" type="sldNum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type="title"/>
          </p:nvPr>
        </p:nvSpPr>
        <p:spPr>
          <a:xfrm>
            <a:off x="2079020" y="2280857"/>
            <a:ext cx="26082248" cy="8280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0" type="dt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1" type="ftr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/>
          <p:nvPr>
            <p:ph idx="10" type="dt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1" type="ftr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2082959" y="2856018"/>
            <a:ext cx="9753279" cy="99960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600"/>
              <a:buFont typeface="Quattrocento Sans"/>
              <a:buNone/>
              <a:defRPr sz="10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12856061" y="6168216"/>
            <a:ext cx="15309146" cy="30444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9017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10600"/>
              <a:buChar char="•"/>
              <a:defRPr sz="10600"/>
            </a:lvl1pPr>
            <a:lvl2pPr indent="-815975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9250"/>
              <a:buChar char="•"/>
              <a:defRPr sz="9250"/>
            </a:lvl2pPr>
            <a:lvl3pPr indent="-733425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7950"/>
              <a:buChar char="•"/>
              <a:defRPr sz="7950"/>
            </a:lvl3pPr>
            <a:lvl4pPr indent="-6477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00"/>
              <a:buChar char="•"/>
              <a:defRPr sz="6600"/>
            </a:lvl4pPr>
            <a:lvl5pPr indent="-6477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00"/>
              <a:buChar char="•"/>
              <a:defRPr sz="6600"/>
            </a:lvl5pPr>
            <a:lvl6pPr indent="-6477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00"/>
              <a:buChar char="•"/>
              <a:defRPr sz="6600"/>
            </a:lvl6pPr>
            <a:lvl7pPr indent="-6477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00"/>
              <a:buChar char="•"/>
              <a:defRPr sz="6600"/>
            </a:lvl7pPr>
            <a:lvl8pPr indent="-6477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00"/>
              <a:buChar char="•"/>
              <a:defRPr sz="6600"/>
            </a:lvl8pPr>
            <a:lvl9pPr indent="-6477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00"/>
              <a:buChar char="•"/>
              <a:defRPr sz="6600"/>
            </a:lvl9pPr>
          </a:lstStyle>
          <a:p/>
        </p:txBody>
      </p:sp>
      <p:sp>
        <p:nvSpPr>
          <p:cNvPr id="55" name="Google Shape;55;p10"/>
          <p:cNvSpPr txBox="1"/>
          <p:nvPr>
            <p:ph idx="2" type="body"/>
          </p:nvPr>
        </p:nvSpPr>
        <p:spPr>
          <a:xfrm>
            <a:off x="2082959" y="12852082"/>
            <a:ext cx="9753279" cy="238100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sz="5300"/>
            </a:lvl1pPr>
            <a:lvl2pPr indent="-228600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4650"/>
              <a:buNone/>
              <a:defRPr sz="4650"/>
            </a:lvl2pPr>
            <a:lvl3pPr indent="-228600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950"/>
              <a:buNone/>
              <a:defRPr sz="3950"/>
            </a:lvl3pPr>
            <a:lvl4pPr indent="-2286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4pPr>
            <a:lvl5pPr indent="-2286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5pPr>
            <a:lvl6pPr indent="-2286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6pPr>
            <a:lvl7pPr indent="-2286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7pPr>
            <a:lvl8pPr indent="-2286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8pPr>
            <a:lvl9pPr indent="-2286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9pPr>
          </a:lstStyle>
          <a:p/>
        </p:txBody>
      </p:sp>
      <p:sp>
        <p:nvSpPr>
          <p:cNvPr id="56" name="Google Shape;56;p10"/>
          <p:cNvSpPr txBox="1"/>
          <p:nvPr>
            <p:ph idx="10" type="dt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1" type="ftr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2" type="sldNum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/>
          <p:nvPr>
            <p:ph type="title"/>
          </p:nvPr>
        </p:nvSpPr>
        <p:spPr>
          <a:xfrm>
            <a:off x="2082959" y="2856018"/>
            <a:ext cx="9753279" cy="99960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600"/>
              <a:buFont typeface="Quattrocento Sans"/>
              <a:buNone/>
              <a:defRPr sz="10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1"/>
          <p:cNvSpPr/>
          <p:nvPr>
            <p:ph idx="2" type="pic"/>
          </p:nvPr>
        </p:nvSpPr>
        <p:spPr>
          <a:xfrm>
            <a:off x="12856061" y="6168216"/>
            <a:ext cx="15309146" cy="3044436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1"/>
          <p:cNvSpPr txBox="1"/>
          <p:nvPr>
            <p:ph idx="1" type="body"/>
          </p:nvPr>
        </p:nvSpPr>
        <p:spPr>
          <a:xfrm>
            <a:off x="2082959" y="12852082"/>
            <a:ext cx="9753279" cy="238100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5300"/>
              <a:buNone/>
              <a:defRPr sz="5300"/>
            </a:lvl1pPr>
            <a:lvl2pPr indent="-228600" lvl="1" marL="914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4650"/>
              <a:buNone/>
              <a:defRPr sz="4650"/>
            </a:lvl2pPr>
            <a:lvl3pPr indent="-228600" lvl="2" marL="1371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950"/>
              <a:buNone/>
              <a:defRPr sz="3950"/>
            </a:lvl3pPr>
            <a:lvl4pPr indent="-228600" lvl="3" marL="1828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4pPr>
            <a:lvl5pPr indent="-228600" lvl="4" marL="22860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5pPr>
            <a:lvl6pPr indent="-228600" lvl="5" marL="27432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6pPr>
            <a:lvl7pPr indent="-228600" lvl="6" marL="32004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7pPr>
            <a:lvl8pPr indent="-228600" lvl="7" marL="36576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8pPr>
            <a:lvl9pPr indent="-228600" lvl="8" marL="411480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9pPr>
          </a:lstStyle>
          <a:p/>
        </p:txBody>
      </p:sp>
      <p:sp>
        <p:nvSpPr>
          <p:cNvPr id="63" name="Google Shape;63;p11"/>
          <p:cNvSpPr txBox="1"/>
          <p:nvPr>
            <p:ph idx="10" type="dt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1" type="ftr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079020" y="2280857"/>
            <a:ext cx="26082248" cy="8280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50"/>
              <a:buFont typeface="Quattrocento Sans"/>
              <a:buNone/>
              <a:defRPr b="0" i="0" sz="1455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815975" lvl="0" marL="457200" marR="0" rtl="0" algn="l">
              <a:lnSpc>
                <a:spcPct val="90000"/>
              </a:lnSpc>
              <a:spcBef>
                <a:spcPts val="3307"/>
              </a:spcBef>
              <a:spcAft>
                <a:spcPts val="0"/>
              </a:spcAft>
              <a:buClr>
                <a:schemeClr val="dk1"/>
              </a:buClr>
              <a:buSzPts val="9250"/>
              <a:buFont typeface="Arial"/>
              <a:buChar char="•"/>
              <a:defRPr b="0" i="0" sz="925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733425" lvl="1" marL="914400" marR="0" rtl="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7950"/>
              <a:buFont typeface="Arial"/>
              <a:buChar char="•"/>
              <a:defRPr b="0" i="0" sz="795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647700" lvl="2" marL="1371600" marR="0" rtl="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Char char="•"/>
              <a:defRPr b="0" i="0" sz="6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606425" lvl="3" marL="1828800" marR="0" rtl="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0"/>
              <a:buFont typeface="Arial"/>
              <a:buChar char="•"/>
              <a:defRPr b="0" i="0" sz="595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606425" lvl="4" marL="2286000" marR="0" rtl="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0"/>
              <a:buFont typeface="Arial"/>
              <a:buChar char="•"/>
              <a:defRPr b="0" i="0" sz="595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606425" lvl="5" marL="2743200" marR="0" rtl="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0"/>
              <a:buFont typeface="Arial"/>
              <a:buChar char="•"/>
              <a:defRPr b="0" i="0" sz="595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606425" lvl="6" marL="3200400" marR="0" rtl="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0"/>
              <a:buFont typeface="Arial"/>
              <a:buChar char="•"/>
              <a:defRPr b="0" i="0" sz="595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606425" lvl="7" marL="3657600" marR="0" rtl="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0"/>
              <a:buFont typeface="Arial"/>
              <a:buChar char="•"/>
              <a:defRPr b="0" i="0" sz="595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606425" lvl="8" marL="4114800" marR="0" rtl="0" algn="l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5950"/>
              <a:buFont typeface="Arial"/>
              <a:buChar char="•"/>
              <a:defRPr b="0" i="0" sz="595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50" u="none" cap="none" strike="noStrike">
                <a:solidFill>
                  <a:srgbClr val="8A90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50" u="none" cap="none" strike="noStrike">
                <a:solidFill>
                  <a:srgbClr val="8A90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3950" u="none" cap="none" strike="noStrike">
                <a:solidFill>
                  <a:srgbClr val="8A90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3950" u="none" cap="none" strike="noStrike">
                <a:solidFill>
                  <a:srgbClr val="8A90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3950" u="none" cap="none" strike="noStrike">
                <a:solidFill>
                  <a:srgbClr val="8A90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3950" u="none" cap="none" strike="noStrike">
                <a:solidFill>
                  <a:srgbClr val="8A90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3950" u="none" cap="none" strike="noStrike">
                <a:solidFill>
                  <a:srgbClr val="8A90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3950" u="none" cap="none" strike="noStrike">
                <a:solidFill>
                  <a:srgbClr val="8A90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3950" u="none" cap="none" strike="noStrike">
                <a:solidFill>
                  <a:srgbClr val="8A90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3950" u="none" cap="none" strike="noStrike">
                <a:solidFill>
                  <a:srgbClr val="8A90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3950" u="none" cap="none" strike="noStrike">
                <a:solidFill>
                  <a:srgbClr val="8A90AE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g3ed1bb8a985_0_0" title="BalkanComPPosterHeade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30240276" cy="57586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g3ed1bb8a985_0_0"/>
          <p:cNvSpPr txBox="1"/>
          <p:nvPr>
            <p:ph idx="4294967295" type="ctrTitle"/>
          </p:nvPr>
        </p:nvSpPr>
        <p:spPr>
          <a:xfrm>
            <a:off x="1150144" y="6447894"/>
            <a:ext cx="28110600" cy="24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Quattrocento Sans"/>
              <a:buNone/>
            </a:pPr>
            <a:r>
              <a:rPr b="1" lang="en-GB" sz="9600"/>
              <a:t>&lt;Title of the poster presentation&gt;</a:t>
            </a:r>
            <a:br>
              <a:rPr b="1" lang="en-GB" sz="9600"/>
            </a:br>
            <a:r>
              <a:rPr b="1" lang="en-GB" sz="8000"/>
              <a:t>&lt;authors&gt;</a:t>
            </a:r>
            <a:endParaRPr b="1" sz="8000"/>
          </a:p>
        </p:txBody>
      </p:sp>
      <p:sp>
        <p:nvSpPr>
          <p:cNvPr id="84" name="Google Shape;84;g3ed1bb8a985_0_0"/>
          <p:cNvSpPr txBox="1"/>
          <p:nvPr>
            <p:ph idx="4294967295" type="subTitle"/>
          </p:nvPr>
        </p:nvSpPr>
        <p:spPr>
          <a:xfrm>
            <a:off x="1150144" y="9260865"/>
            <a:ext cx="22680300" cy="26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71616"/>
              </a:buClr>
              <a:buSzPts val="7200"/>
              <a:buNone/>
            </a:pPr>
            <a:r>
              <a:rPr lang="en-GB" sz="7200"/>
              <a:t>&lt;abstract / text (insert additional text boxes as needed&gt;</a:t>
            </a:r>
            <a:endParaRPr sz="7200"/>
          </a:p>
        </p:txBody>
      </p:sp>
      <p:pic>
        <p:nvPicPr>
          <p:cNvPr descr="Presentation with bar chart with solid fill" id="85" name="Google Shape;85;g3ed1bb8a985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066998" y="16367012"/>
            <a:ext cx="10106272" cy="10106272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g3ed1bb8a985_0_0"/>
          <p:cNvSpPr txBox="1"/>
          <p:nvPr/>
        </p:nvSpPr>
        <p:spPr>
          <a:xfrm>
            <a:off x="10264521" y="26453538"/>
            <a:ext cx="10606800" cy="26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71616"/>
              </a:buClr>
              <a:buSzPts val="7200"/>
              <a:buFont typeface="Arial"/>
              <a:buNone/>
            </a:pPr>
            <a:r>
              <a:rPr b="0" i="1" lang="en-GB" sz="7200" u="none" cap="none" strike="noStrike">
                <a:solidFill>
                  <a:srgbClr val="17161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&lt;insert figures as needed&gt;</a:t>
            </a:r>
            <a:endParaRPr b="0" i="1" sz="7200" u="none" cap="none" strike="noStrike">
              <a:solidFill>
                <a:srgbClr val="171616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BalkanCom 2024">
      <a:dk1>
        <a:srgbClr val="234086"/>
      </a:dk1>
      <a:lt1>
        <a:srgbClr val="FFFFFF"/>
      </a:lt1>
      <a:dk2>
        <a:srgbClr val="44546A"/>
      </a:dk2>
      <a:lt2>
        <a:srgbClr val="E7E6E6"/>
      </a:lt2>
      <a:accent1>
        <a:srgbClr val="00A651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2024-05-20T10:07:04Z</dcterms:created>
  <dc:creator>ltrdina</dc:creator>
</cp:coreProperties>
</file>