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0288" cy="42840275"/>
  <p:notesSz cx="30240288" cy="42840275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5" d="100"/>
          <a:sy n="25" d="100"/>
        </p:scale>
        <p:origin x="403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b="90072"/>
          <a:stretch/>
        </p:blipFill>
        <p:spPr bwMode="auto">
          <a:xfrm>
            <a:off x="0" y="33761"/>
            <a:ext cx="30240288" cy="4248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150144" y="5424447"/>
            <a:ext cx="28110656" cy="2485113"/>
          </a:xfrm>
        </p:spPr>
        <p:txBody>
          <a:bodyPr lIns="0" tIns="0" rIns="0" bIns="0" anchor="t" anchorCtr="0">
            <a:normAutofit/>
          </a:bodyPr>
          <a:lstStyle>
            <a:lvl1pPr algn="l">
              <a:defRPr sz="10900" b="1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150144" y="8404065"/>
            <a:ext cx="22680216" cy="2619536"/>
          </a:xfrm>
        </p:spPr>
        <p:txBody>
          <a:bodyPr lIns="0" tIns="0" rIns="0" bIns="0"/>
          <a:lstStyle>
            <a:lvl1pPr marL="0" indent="0" algn="l">
              <a:buNone/>
              <a:defRPr sz="7950">
                <a:solidFill>
                  <a:schemeClr val="bg2">
                    <a:lumMod val="10000"/>
                  </a:schemeClr>
                </a:solidFill>
              </a:defRPr>
            </a:lvl1pPr>
            <a:lvl2pPr marL="1512006" indent="0" algn="ctr">
              <a:buNone/>
              <a:defRPr sz="6600"/>
            </a:lvl2pPr>
            <a:lvl3pPr marL="3024012" indent="0" algn="ctr">
              <a:buNone/>
              <a:defRPr sz="5950"/>
            </a:lvl3pPr>
            <a:lvl4pPr marL="4536018" indent="0" algn="ctr">
              <a:buNone/>
              <a:defRPr sz="5300"/>
            </a:lvl4pPr>
            <a:lvl5pPr marL="6048024" indent="0" algn="ctr">
              <a:buNone/>
              <a:defRPr sz="5300"/>
            </a:lvl5pPr>
            <a:lvl6pPr marL="7560031" indent="0" algn="ctr">
              <a:buNone/>
              <a:defRPr sz="5300"/>
            </a:lvl6pPr>
            <a:lvl7pPr marL="9072037" indent="0" algn="ctr">
              <a:buNone/>
              <a:defRPr sz="5300"/>
            </a:lvl7pPr>
            <a:lvl8pPr marL="10584043" indent="0" algn="ctr">
              <a:buNone/>
              <a:defRPr sz="5300"/>
            </a:lvl8pPr>
            <a:lvl9pPr marL="12096049" indent="0" algn="ctr">
              <a:buNone/>
              <a:defRPr sz="53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21640708" y="2280848"/>
            <a:ext cx="6520562" cy="36305153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2079021" y="2280848"/>
            <a:ext cx="19183683" cy="36305153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63272" y="10680331"/>
            <a:ext cx="26082248" cy="17820361"/>
          </a:xfrm>
        </p:spPr>
        <p:txBody>
          <a:bodyPr anchor="b"/>
          <a:lstStyle>
            <a:lvl1pPr>
              <a:defRPr sz="1985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63272" y="28669280"/>
            <a:ext cx="26082248" cy="9371307"/>
          </a:xfrm>
        </p:spPr>
        <p:txBody>
          <a:bodyPr/>
          <a:lstStyle>
            <a:lvl1pPr marL="0" indent="0">
              <a:buNone/>
              <a:defRPr sz="7950">
                <a:solidFill>
                  <a:schemeClr val="tx1"/>
                </a:solidFill>
              </a:defRPr>
            </a:lvl1pPr>
            <a:lvl2pPr marL="151200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0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2079020" y="11404240"/>
            <a:ext cx="12852122" cy="27181761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5309146" y="11404240"/>
            <a:ext cx="12852122" cy="27181761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82959" y="2280857"/>
            <a:ext cx="26082248" cy="828047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82962" y="10501820"/>
            <a:ext cx="12793057" cy="5146780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2006" indent="0">
              <a:buNone/>
              <a:defRPr sz="6600" b="1"/>
            </a:lvl2pPr>
            <a:lvl3pPr marL="3024012" indent="0">
              <a:buNone/>
              <a:defRPr sz="5950" b="1"/>
            </a:lvl3pPr>
            <a:lvl4pPr marL="4536018" indent="0">
              <a:buNone/>
              <a:defRPr sz="5300" b="1"/>
            </a:lvl4pPr>
            <a:lvl5pPr marL="6048024" indent="0">
              <a:buNone/>
              <a:defRPr sz="5300" b="1"/>
            </a:lvl5pPr>
            <a:lvl6pPr marL="7560031" indent="0">
              <a:buNone/>
              <a:defRPr sz="5300" b="1"/>
            </a:lvl6pPr>
            <a:lvl7pPr marL="9072037" indent="0">
              <a:buNone/>
              <a:defRPr sz="5300" b="1"/>
            </a:lvl7pPr>
            <a:lvl8pPr marL="10584043" indent="0">
              <a:buNone/>
              <a:defRPr sz="5300" b="1"/>
            </a:lvl8pPr>
            <a:lvl9pPr marL="12096049" indent="0">
              <a:buNone/>
              <a:defRPr sz="53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2082962" y="15648601"/>
            <a:ext cx="12793057" cy="23016734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15309148" y="10501820"/>
            <a:ext cx="12856061" cy="5146780"/>
          </a:xfrm>
        </p:spPr>
        <p:txBody>
          <a:bodyPr anchor="b"/>
          <a:lstStyle>
            <a:lvl1pPr marL="0" indent="0">
              <a:buNone/>
              <a:defRPr sz="7950" b="1"/>
            </a:lvl1pPr>
            <a:lvl2pPr marL="1512006" indent="0">
              <a:buNone/>
              <a:defRPr sz="6600" b="1"/>
            </a:lvl2pPr>
            <a:lvl3pPr marL="3024012" indent="0">
              <a:buNone/>
              <a:defRPr sz="5950" b="1"/>
            </a:lvl3pPr>
            <a:lvl4pPr marL="4536018" indent="0">
              <a:buNone/>
              <a:defRPr sz="5300" b="1"/>
            </a:lvl4pPr>
            <a:lvl5pPr marL="6048024" indent="0">
              <a:buNone/>
              <a:defRPr sz="5300" b="1"/>
            </a:lvl5pPr>
            <a:lvl6pPr marL="7560031" indent="0">
              <a:buNone/>
              <a:defRPr sz="5300" b="1"/>
            </a:lvl6pPr>
            <a:lvl7pPr marL="9072037" indent="0">
              <a:buNone/>
              <a:defRPr sz="5300" b="1"/>
            </a:lvl7pPr>
            <a:lvl8pPr marL="10584043" indent="0">
              <a:buNone/>
              <a:defRPr sz="5300" b="1"/>
            </a:lvl8pPr>
            <a:lvl9pPr marL="12096049" indent="0">
              <a:buNone/>
              <a:defRPr sz="53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15309148" y="15648601"/>
            <a:ext cx="12856061" cy="23016734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82959" y="2856018"/>
            <a:ext cx="9753279" cy="9996064"/>
          </a:xfrm>
        </p:spPr>
        <p:txBody>
          <a:bodyPr anchor="b"/>
          <a:lstStyle>
            <a:lvl1pPr>
              <a:defRPr sz="106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12856061" y="6168216"/>
            <a:ext cx="15309146" cy="30444362"/>
          </a:xfrm>
        </p:spPr>
        <p:txBody>
          <a:bodyPr/>
          <a:lstStyle>
            <a:lvl1pPr>
              <a:defRPr sz="10600"/>
            </a:lvl1pPr>
            <a:lvl2pPr>
              <a:defRPr sz="9250"/>
            </a:lvl2pPr>
            <a:lvl3pPr>
              <a:defRPr sz="795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082959" y="12852082"/>
            <a:ext cx="9753279" cy="23810072"/>
          </a:xfrm>
        </p:spPr>
        <p:txBody>
          <a:bodyPr/>
          <a:lstStyle>
            <a:lvl1pPr marL="0" indent="0">
              <a:buNone/>
              <a:defRPr sz="5300"/>
            </a:lvl1pPr>
            <a:lvl2pPr marL="1512006" indent="0">
              <a:buNone/>
              <a:defRPr sz="4650"/>
            </a:lvl2pPr>
            <a:lvl3pPr marL="3024012" indent="0">
              <a:buNone/>
              <a:defRPr sz="3950"/>
            </a:lvl3pPr>
            <a:lvl4pPr marL="4536018" indent="0">
              <a:buNone/>
              <a:defRPr sz="3300"/>
            </a:lvl4pPr>
            <a:lvl5pPr marL="6048024" indent="0">
              <a:buNone/>
              <a:defRPr sz="3300"/>
            </a:lvl5pPr>
            <a:lvl6pPr marL="7560031" indent="0">
              <a:buNone/>
              <a:defRPr sz="3300"/>
            </a:lvl6pPr>
            <a:lvl7pPr marL="9072037" indent="0">
              <a:buNone/>
              <a:defRPr sz="3300"/>
            </a:lvl7pPr>
            <a:lvl8pPr marL="10584043" indent="0">
              <a:buNone/>
              <a:defRPr sz="3300"/>
            </a:lvl8pPr>
            <a:lvl9pPr marL="12096049" indent="0">
              <a:buNone/>
              <a:defRPr sz="33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082959" y="2856018"/>
            <a:ext cx="9753279" cy="9996064"/>
          </a:xfrm>
        </p:spPr>
        <p:txBody>
          <a:bodyPr anchor="b"/>
          <a:lstStyle>
            <a:lvl1pPr>
              <a:defRPr sz="106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12856061" y="6168216"/>
            <a:ext cx="15309146" cy="30444362"/>
          </a:xfrm>
        </p:spPr>
        <p:txBody>
          <a:bodyPr anchor="t"/>
          <a:lstStyle>
            <a:lvl1pPr marL="0" indent="0">
              <a:buNone/>
              <a:defRPr sz="10600"/>
            </a:lvl1pPr>
            <a:lvl2pPr marL="1512006" indent="0">
              <a:buNone/>
              <a:defRPr sz="9250"/>
            </a:lvl2pPr>
            <a:lvl3pPr marL="3024012" indent="0">
              <a:buNone/>
              <a:defRPr sz="7950"/>
            </a:lvl3pPr>
            <a:lvl4pPr marL="4536018" indent="0">
              <a:buNone/>
              <a:defRPr sz="6600"/>
            </a:lvl4pPr>
            <a:lvl5pPr marL="6048024" indent="0">
              <a:buNone/>
              <a:defRPr sz="6600"/>
            </a:lvl5pPr>
            <a:lvl6pPr marL="7560031" indent="0">
              <a:buNone/>
              <a:defRPr sz="6600"/>
            </a:lvl6pPr>
            <a:lvl7pPr marL="9072037" indent="0">
              <a:buNone/>
              <a:defRPr sz="6600"/>
            </a:lvl7pPr>
            <a:lvl8pPr marL="10584043" indent="0">
              <a:buNone/>
              <a:defRPr sz="6600"/>
            </a:lvl8pPr>
            <a:lvl9pPr marL="12096049" indent="0">
              <a:buNone/>
              <a:defRPr sz="66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2082959" y="12852082"/>
            <a:ext cx="9753279" cy="23810072"/>
          </a:xfrm>
        </p:spPr>
        <p:txBody>
          <a:bodyPr/>
          <a:lstStyle>
            <a:lvl1pPr marL="0" indent="0">
              <a:buNone/>
              <a:defRPr sz="5300"/>
            </a:lvl1pPr>
            <a:lvl2pPr marL="1512006" indent="0">
              <a:buNone/>
              <a:defRPr sz="4650"/>
            </a:lvl2pPr>
            <a:lvl3pPr marL="3024012" indent="0">
              <a:buNone/>
              <a:defRPr sz="3950"/>
            </a:lvl3pPr>
            <a:lvl4pPr marL="4536018" indent="0">
              <a:buNone/>
              <a:defRPr sz="3300"/>
            </a:lvl4pPr>
            <a:lvl5pPr marL="6048024" indent="0">
              <a:buNone/>
              <a:defRPr sz="3300"/>
            </a:lvl5pPr>
            <a:lvl6pPr marL="7560031" indent="0">
              <a:buNone/>
              <a:defRPr sz="3300"/>
            </a:lvl6pPr>
            <a:lvl7pPr marL="9072037" indent="0">
              <a:buNone/>
              <a:defRPr sz="3300"/>
            </a:lvl7pPr>
            <a:lvl8pPr marL="10584043" indent="0">
              <a:buNone/>
              <a:defRPr sz="3300"/>
            </a:lvl8pPr>
            <a:lvl9pPr marL="12096049" indent="0">
              <a:buNone/>
              <a:defRPr sz="33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2079020" y="2280857"/>
            <a:ext cx="26082248" cy="828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79020" y="11404240"/>
            <a:ext cx="26082248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2079020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6708AF-8B79-46D6-9294-DDC9EBD5FADA}" type="datetimeFigureOut">
              <a:rPr lang="sl-SI"/>
              <a:t>21. 05. 2024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10017096" y="39706598"/>
            <a:ext cx="1020609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1357203" y="39706598"/>
            <a:ext cx="6804065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DB84881-02F6-45C2-BE70-C383ABF5B5AD}" type="slidenum">
              <a:rPr lang="sl-SI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4012">
        <a:lnSpc>
          <a:spcPct val="90000"/>
        </a:lnSpc>
        <a:spcBef>
          <a:spcPts val="0"/>
        </a:spcBef>
        <a:buNone/>
        <a:defRPr sz="145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>
        <a:lnSpc>
          <a:spcPct val="90000"/>
        </a:lnSpc>
        <a:spcBef>
          <a:spcPts val="3307"/>
        </a:spcBef>
        <a:buFont typeface="Arial"/>
        <a:buChar char="•"/>
        <a:defRPr sz="925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795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66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8pPr>
      <a:lvl9pPr marL="12852051" indent="-756003" algn="l" defTabSz="3024012">
        <a:lnSpc>
          <a:spcPct val="90000"/>
        </a:lnSpc>
        <a:spcBef>
          <a:spcPts val="1654"/>
        </a:spcBef>
        <a:buFont typeface="Arial"/>
        <a:buChar char="•"/>
        <a:defRPr sz="59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>
        <a:defRPr sz="59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GB" sz="9600" dirty="0"/>
              <a:t>&lt;Title of the poster presentation&gt;</a:t>
            </a:r>
            <a:br>
              <a:rPr lang="en-GB" sz="9600" dirty="0"/>
            </a:br>
            <a:r>
              <a:rPr lang="en-GB" sz="8000" dirty="0"/>
              <a:t>&lt;authors&gt;</a:t>
            </a:r>
            <a:endParaRPr lang="sl-SI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GB" sz="7200" dirty="0"/>
              <a:t>&lt;abstract / text (insert additional text boxes as needed&gt;</a:t>
            </a:r>
            <a:endParaRPr lang="sl-SI" sz="7200" dirty="0"/>
          </a:p>
        </p:txBody>
      </p:sp>
      <p:pic>
        <p:nvPicPr>
          <p:cNvPr id="5" name="Graphic 4" descr="Presentation with bar chart with solid fill">
            <a:extLst>
              <a:ext uri="{FF2B5EF4-FFF2-40B4-BE49-F238E27FC236}">
                <a16:creationId xmlns:a16="http://schemas.microsoft.com/office/drawing/2014/main" id="{FB629C35-6D8E-4DC9-BE61-21670CA9E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54648" y="16019537"/>
            <a:ext cx="10106272" cy="10106272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4705DD6-9AB6-4405-8BA7-ECB3D8F2A191}"/>
              </a:ext>
            </a:extLst>
          </p:cNvPr>
          <p:cNvSpPr txBox="1">
            <a:spLocks/>
          </p:cNvSpPr>
          <p:nvPr/>
        </p:nvSpPr>
        <p:spPr bwMode="auto">
          <a:xfrm>
            <a:off x="3094808" y="26025138"/>
            <a:ext cx="10606708" cy="261953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3024012">
              <a:lnSpc>
                <a:spcPct val="90000"/>
              </a:lnSpc>
              <a:spcBef>
                <a:spcPts val="3307"/>
              </a:spcBef>
              <a:buFont typeface="Arial"/>
              <a:buNone/>
              <a:defRPr sz="795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512006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6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4012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9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36018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48024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0031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72037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84043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096049" indent="0" algn="ctr" defTabSz="3024012">
              <a:lnSpc>
                <a:spcPct val="90000"/>
              </a:lnSpc>
              <a:spcBef>
                <a:spcPts val="1654"/>
              </a:spcBef>
              <a:buFont typeface="Arial"/>
              <a:buNone/>
              <a:defRPr sz="5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7200" dirty="0"/>
              <a:t>&lt;insert figures as needed&gt;</a:t>
            </a:r>
            <a:endParaRPr lang="sl-SI" sz="7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lkanCom 2024">
      <a:dk1>
        <a:srgbClr val="234086"/>
      </a:dk1>
      <a:lt1>
        <a:sysClr val="window" lastClr="FFFFFF"/>
      </a:lt1>
      <a:dk2>
        <a:srgbClr val="44546A"/>
      </a:dk2>
      <a:lt2>
        <a:srgbClr val="E7E6E6"/>
      </a:lt2>
      <a:accent1>
        <a:srgbClr val="00A651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alkanCom24">
      <a:majorFont>
        <a:latin typeface="Segoe UI Semibold"/>
        <a:ea typeface="Arial"/>
        <a:cs typeface="Arial"/>
      </a:majorFont>
      <a:minorFont>
        <a:latin typeface="Segoe U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29</Words>
  <Application>Microsoft Office PowerPoint</Application>
  <DocSecurity>0</DocSecurity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Semibold</vt:lpstr>
      <vt:lpstr>Office Theme</vt:lpstr>
      <vt:lpstr>&lt;Title of the poster presentation&gt; &lt;authors&gt;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ltrdina</dc:creator>
  <cp:keywords/>
  <dc:description/>
  <cp:lastModifiedBy>Miha Mohorčič</cp:lastModifiedBy>
  <cp:revision>9</cp:revision>
  <dcterms:created xsi:type="dcterms:W3CDTF">2024-05-20T10:07:04Z</dcterms:created>
  <dcterms:modified xsi:type="dcterms:W3CDTF">2024-05-21T09:54:57Z</dcterms:modified>
  <cp:category/>
  <dc:identifier/>
  <cp:contentStatus/>
  <dc:language/>
  <cp:version/>
</cp:coreProperties>
</file>